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541fa6d7d9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541fa6d7d9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541fa6d7d9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541fa6d7d9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541fa6d7d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541fa6d7d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541fa6d7d9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541fa6d7d9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541fa6d7d9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541fa6d7d9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541fa6d7d9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541fa6d7d9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47150" y="1578400"/>
            <a:ext cx="57966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Video Game Sales Analysis </a:t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Dashboard Story</a:t>
            </a:r>
            <a:endParaRPr sz="33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166400" y="3219000"/>
            <a:ext cx="2497200" cy="14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4 </a:t>
            </a:r>
            <a:endParaRPr/>
          </a:p>
          <a:p>
            <a:pPr indent="0" lvl="0" marL="0" rtl="0" algn="l">
              <a:lnSpc>
                <a:spcPct val="6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-Cassandra Brown</a:t>
            </a:r>
            <a:endParaRPr/>
          </a:p>
          <a:p>
            <a:pPr indent="0" lvl="0" marL="0" rtl="0" algn="l">
              <a:lnSpc>
                <a:spcPct val="6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-Brenden Mertz</a:t>
            </a:r>
            <a:endParaRPr/>
          </a:p>
          <a:p>
            <a:pPr indent="0" lvl="0" marL="0" rtl="0" algn="l">
              <a:lnSpc>
                <a:spcPct val="6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-Jweta Patel</a:t>
            </a:r>
            <a:endParaRPr/>
          </a:p>
          <a:p>
            <a:pPr indent="0" lvl="0" marL="0" rtl="0" algn="l">
              <a:lnSpc>
                <a:spcPct val="6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-Rafael Quintero</a:t>
            </a:r>
            <a:endParaRPr/>
          </a:p>
          <a:p>
            <a:pPr indent="0" lvl="0" marL="0" rtl="0" algn="l">
              <a:lnSpc>
                <a:spcPct val="6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-Diana Villarreal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the Dashboard Works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307850"/>
            <a:ext cx="7038900" cy="20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Tool Used: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Tableau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Connection: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Tableau will connect to our SQLite database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1297500" y="3092000"/>
            <a:ext cx="2624700" cy="19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Database Columns: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Game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Platform (Console)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Year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Genre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3922200" y="3527300"/>
            <a:ext cx="3555900" cy="1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North America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Europe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Japan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Other Countries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Element</a:t>
            </a:r>
            <a:endParaRPr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1297500" y="2474375"/>
            <a:ext cx="3330600" cy="20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Action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Adventure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Battle Royal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Building/Construction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Misc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MMO (Massive Multiplayer Online)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Party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Racing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4806350" y="2474450"/>
            <a:ext cx="3330600" cy="20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 startAt="9"/>
            </a:pPr>
            <a:r>
              <a:rPr lang="en"/>
              <a:t>RPG (Role-Playing Game)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 startAt="9"/>
            </a:pPr>
            <a:r>
              <a:rPr lang="en"/>
              <a:t>Sandbox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 startAt="9"/>
            </a:pPr>
            <a:r>
              <a:rPr lang="en"/>
              <a:t>Shooter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 startAt="9"/>
            </a:pPr>
            <a:r>
              <a:rPr lang="en"/>
              <a:t>Simulation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 startAt="9"/>
            </a:pPr>
            <a:r>
              <a:rPr lang="en"/>
              <a:t>Sports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 startAt="9"/>
            </a:pPr>
            <a:r>
              <a:rPr lang="en"/>
              <a:t>Strategy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 startAt="9"/>
            </a:pPr>
            <a:r>
              <a:rPr lang="en"/>
              <a:t>Survival</a:t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1297500" y="1193100"/>
            <a:ext cx="66612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Filter Button 1: Video Game Genre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following genres will be listed in either a drop down list or selectable buttons which will filter the entire dashboard accordingly.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Element Continued</a:t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1297500" y="2319750"/>
            <a:ext cx="7038900" cy="23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Xbox One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PS4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PC</a:t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1297500" y="1135850"/>
            <a:ext cx="66612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Filter Button 2: Video Game Console Type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following console types  will be listed in either a drop down table or selectable buttons which will filter the entire dashboard accordingly.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2550" y="2969750"/>
            <a:ext cx="2051100" cy="20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3368648"/>
            <a:ext cx="1253329" cy="12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9025" y="2806613"/>
            <a:ext cx="2377374" cy="237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Genre - Sales Statistics</a:t>
            </a:r>
            <a:endParaRPr/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After selecting the Genre, several sales statistics will be available based on the genre selected. 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Sales of Genre by Region in a Bar Graph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Sales of Genre by Console Type in a Bar Graph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Sales over time of Genre by Region in a Line Graph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Sales over time of Genre by Console Type in a Line Graph</a:t>
            </a:r>
            <a:endParaRPr sz="1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Console - Sales Statistics</a:t>
            </a:r>
            <a:endParaRPr/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After selecting the Console Type, several sales statistics will be available based on the console selected. 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Sales of Console Type by Region in a Bar Graph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Sales of Console Type by Genre in a Bar Graph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Sales over time of Console Type by Region in a Line Graph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Sales over time of Console Type by Genre in a Line Graph</a:t>
            </a:r>
            <a:endParaRPr sz="13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World Regional Heat Map</a:t>
            </a:r>
            <a:endParaRPr/>
          </a:p>
        </p:txBody>
      </p:sp>
      <p:sp>
        <p:nvSpPr>
          <p:cNvPr id="273" name="Google Shape;273;p23"/>
          <p:cNvSpPr txBox="1"/>
          <p:nvPr>
            <p:ph idx="1" type="body"/>
          </p:nvPr>
        </p:nvSpPr>
        <p:spPr>
          <a:xfrm>
            <a:off x="1297500" y="1307850"/>
            <a:ext cx="4499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Game Sales by Genre/Console Type will be displayed on a World Continental Heat Map showing the four regions: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North America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Europe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Japan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Other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23"/>
          <p:cNvPicPr preferRelativeResize="0"/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>
            <a:off x="4188600" y="2138921"/>
            <a:ext cx="4027875" cy="2261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